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94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9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89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14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3/2/17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18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3/2/17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71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3/2/17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27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01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8FBD-B501-C448-9C94-761BB2B74929}" type="datetimeFigureOut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9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E8FBD-B501-C448-9C94-761BB2B74929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0B9C4-DE5A-D941-AE69-438259EF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7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tiff"/><Relationship Id="rId10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09" y="227100"/>
            <a:ext cx="966234" cy="983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648" y="299238"/>
            <a:ext cx="1173892" cy="91172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210963" y="755099"/>
            <a:ext cx="889685" cy="37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238" y="1210961"/>
            <a:ext cx="4114800" cy="55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700" y="376130"/>
            <a:ext cx="3530600" cy="6858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422822" y="494270"/>
            <a:ext cx="776416" cy="37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4" idx="1"/>
          </p:cNvCxnSpPr>
          <p:nvPr/>
        </p:nvCxnSpPr>
        <p:spPr>
          <a:xfrm>
            <a:off x="3509319" y="1061930"/>
            <a:ext cx="689919" cy="428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9149" y="329649"/>
            <a:ext cx="1168400" cy="850900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endCxn id="20" idx="1"/>
          </p:cNvCxnSpPr>
          <p:nvPr/>
        </p:nvCxnSpPr>
        <p:spPr>
          <a:xfrm>
            <a:off x="7970108" y="686485"/>
            <a:ext cx="2449041" cy="68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24216" y="531341"/>
            <a:ext cx="932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Browser</a:t>
            </a:r>
            <a:endParaRPr lang="en-US" sz="16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620" y="5374615"/>
            <a:ext cx="544781" cy="57504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36" y="2955396"/>
            <a:ext cx="2243784" cy="232689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817459" y="3212503"/>
            <a:ext cx="10750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Queueing server  (AWS EC2, on 24/7</a:t>
            </a:r>
            <a:endParaRPr lang="en-US" sz="14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5227" y="1769761"/>
            <a:ext cx="1524000" cy="15240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7970108" y="1061930"/>
            <a:ext cx="506627" cy="707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043351" y="3032012"/>
            <a:ext cx="1322679" cy="1394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078627" y="4166610"/>
            <a:ext cx="7388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Python HTTP server</a:t>
            </a:r>
            <a:endParaRPr lang="en-US" sz="1400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226908" y="1769761"/>
            <a:ext cx="185351" cy="2396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968314" y="4300151"/>
            <a:ext cx="924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Enqueueing</a:t>
            </a:r>
            <a:r>
              <a:rPr lang="en-US" sz="1200" dirty="0" smtClean="0"/>
              <a:t> script</a:t>
            </a:r>
            <a:endParaRPr lang="en-US" sz="12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008" y="4761816"/>
            <a:ext cx="1420640" cy="16381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211334" y="1893566"/>
            <a:ext cx="1212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BaseSpace API</a:t>
            </a:r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162432" y="4003589"/>
            <a:ext cx="2446638" cy="1371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975914" y="5015807"/>
            <a:ext cx="1200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Send job metadata</a:t>
            </a:r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7525265" y="4670854"/>
            <a:ext cx="3089189" cy="86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316994" y="4269373"/>
            <a:ext cx="2360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Start workers in pool of stopped EC2 instances.</a:t>
            </a:r>
            <a:endParaRPr lang="en-US" sz="1400"/>
          </a:p>
        </p:txBody>
      </p:sp>
      <p:sp>
        <p:nvSpPr>
          <p:cNvPr id="51" name="TextBox 50"/>
          <p:cNvSpPr txBox="1"/>
          <p:nvPr/>
        </p:nvSpPr>
        <p:spPr>
          <a:xfrm>
            <a:off x="9194628" y="299238"/>
            <a:ext cx="1115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Upload sample data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745" y="2743159"/>
            <a:ext cx="1931542" cy="11550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1225" y="2237943"/>
            <a:ext cx="183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Illumina MiSeq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009" y="1495312"/>
            <a:ext cx="449472" cy="48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5770" y="1769761"/>
            <a:ext cx="2191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*.fastq.gz files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965770" y="1345915"/>
            <a:ext cx="71920" cy="1261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01922" y="2489688"/>
            <a:ext cx="1148649" cy="114864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2393879" y="3064012"/>
            <a:ext cx="3801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519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36</Words>
  <Application>Microsoft Macintosh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2017-02-24T18:43:25Z</dcterms:created>
  <dcterms:modified xsi:type="dcterms:W3CDTF">2017-03-02T21:45:24Z</dcterms:modified>
</cp:coreProperties>
</file>